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5" r:id="rId1"/>
  </p:sldMasterIdLst>
  <p:sldIdLst>
    <p:sldId id="261" r:id="rId2"/>
    <p:sldId id="263" r:id="rId3"/>
    <p:sldId id="264" r:id="rId4"/>
    <p:sldId id="262" r:id="rId5"/>
    <p:sldId id="265" r:id="rId6"/>
    <p:sldId id="266" r:id="rId7"/>
    <p:sldId id="281" r:id="rId8"/>
    <p:sldId id="280" r:id="rId9"/>
    <p:sldId id="272" r:id="rId10"/>
    <p:sldId id="283" r:id="rId11"/>
    <p:sldId id="273" r:id="rId12"/>
    <p:sldId id="274" r:id="rId13"/>
    <p:sldId id="275" r:id="rId14"/>
    <p:sldId id="28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527"/>
    <a:srgbClr val="120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>
        <p:scale>
          <a:sx n="100" d="100"/>
          <a:sy n="100" d="100"/>
        </p:scale>
        <p:origin x="10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8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0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04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94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1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62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8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6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03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82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2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5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EC769EE-2DA5-4459-8E67-2668DE9C68D1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58065-DC4A-436B-9A88-B5B89C2C7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30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429B55-DBBD-44C2-B515-34965779D8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Usability Testing </a:t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&amp; Prototyping </a:t>
            </a:r>
            <a:b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Final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0F9FC8-FC25-4C85-9538-B966A2DD14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WEB170 – Web graphics and prototyping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Giselle Njaastad</a:t>
            </a:r>
          </a:p>
        </p:txBody>
      </p:sp>
    </p:spTree>
    <p:extLst>
      <p:ext uri="{BB962C8B-B14F-4D97-AF65-F5344CB8AC3E}">
        <p14:creationId xmlns:p14="http://schemas.microsoft.com/office/powerpoint/2010/main" val="75282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08E27-D741-4DFE-844E-6467DDB0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25" y="309562"/>
            <a:ext cx="312279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80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1A24-BAA3-4DA7-9ECB-050731BD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6B971-5351-43EB-B526-694E8795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4" y="1495425"/>
            <a:ext cx="5520342" cy="4909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99E36-5969-4B87-A992-72E43342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19" y="1495425"/>
            <a:ext cx="6133167" cy="49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9C0E-C37A-432E-839D-F606D6CBA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5D02D-5849-4CCB-89EC-CA6BF294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1799559"/>
            <a:ext cx="5954956" cy="4512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3184A-1097-4A1A-83D4-03AE205C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6" y="1622313"/>
            <a:ext cx="5467350" cy="48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8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BE7354-6152-473C-8B61-7BAF0923F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81065"/>
            <a:ext cx="5719764" cy="634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C9D2D9-6C27-4427-A1A8-AE2D36A5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066"/>
            <a:ext cx="5962650" cy="63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1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923F-B1D7-43EF-9292-06324BB8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C9E2-3D1C-4397-B793-541BBCA205C4}"/>
              </a:ext>
            </a:extLst>
          </p:cNvPr>
          <p:cNvSpPr txBox="1">
            <a:spLocks/>
          </p:cNvSpPr>
          <p:nvPr/>
        </p:nvSpPr>
        <p:spPr>
          <a:xfrm>
            <a:off x="457755" y="1448878"/>
            <a:ext cx="6526214" cy="154763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/>
              <a:t>User Goals Tested:</a:t>
            </a:r>
          </a:p>
          <a:p>
            <a:pPr marL="457200" lvl="1" indent="0">
              <a:buFont typeface="Wingdings 3" charset="2"/>
              <a:buNone/>
            </a:pPr>
            <a:r>
              <a:rPr lang="en-US" sz="1700" dirty="0"/>
              <a:t>1. Find the page that shows hours and location of a store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5CF6D-3DE8-477C-AF94-9BFE2EEB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591" y="2597205"/>
            <a:ext cx="3787928" cy="3808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AC4D8-7E16-4051-B62D-0399FA157334}"/>
              </a:ext>
            </a:extLst>
          </p:cNvPr>
          <p:cNvSpPr txBox="1"/>
          <p:nvPr/>
        </p:nvSpPr>
        <p:spPr>
          <a:xfrm>
            <a:off x="6810022" y="1448878"/>
            <a:ext cx="4457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To Improve: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sz="1800" dirty="0"/>
              <a:t>		- A link to Locations and Hours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dirty="0"/>
              <a:t>		</a:t>
            </a:r>
            <a:r>
              <a:rPr lang="en-US" sz="1800" dirty="0"/>
              <a:t>- A link to Events on Homepage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4BACDA-17AF-4A57-B523-902A3A3A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16" y="2349266"/>
            <a:ext cx="3319687" cy="42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35FD7F6-E2DA-4B64-916C-A162C63F8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055" y="2243730"/>
            <a:ext cx="8825658" cy="86142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5330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EC21-CA82-434C-9C18-F298768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Anderson’s Candy Shop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8431F-E510-4B21-B7EE-CC06DE19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532" y="1853248"/>
            <a:ext cx="5425786" cy="45072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11FDB3-1469-4BE8-8006-6B99AF73BEAA}"/>
              </a:ext>
            </a:extLst>
          </p:cNvPr>
          <p:cNvSpPr txBox="1"/>
          <p:nvPr/>
        </p:nvSpPr>
        <p:spPr>
          <a:xfrm>
            <a:off x="830407" y="2657475"/>
            <a:ext cx="4322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What is Anderson’s Candy shop?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How was this website found?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Why choose to redesign it?</a:t>
            </a:r>
          </a:p>
        </p:txBody>
      </p:sp>
    </p:spTree>
    <p:extLst>
      <p:ext uri="{BB962C8B-B14F-4D97-AF65-F5344CB8AC3E}">
        <p14:creationId xmlns:p14="http://schemas.microsoft.com/office/powerpoint/2010/main" val="19211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D2C62B-1A77-4084-8503-E4DFDA8E5A7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66540" y="164799"/>
            <a:ext cx="7858919" cy="6528402"/>
          </a:xfrm>
        </p:spPr>
      </p:pic>
    </p:spTree>
    <p:extLst>
      <p:ext uri="{BB962C8B-B14F-4D97-AF65-F5344CB8AC3E}">
        <p14:creationId xmlns:p14="http://schemas.microsoft.com/office/powerpoint/2010/main" val="265232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D3F-25DF-4830-BCFA-02D441EE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7A4C8-ACCF-4084-8D9E-6F78D91A2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83916"/>
            <a:ext cx="3621087" cy="1547630"/>
          </a:xfrm>
        </p:spPr>
        <p:txBody>
          <a:bodyPr>
            <a:normAutofit/>
          </a:bodyPr>
          <a:lstStyle/>
          <a:p>
            <a:r>
              <a:rPr lang="en-US" b="1" dirty="0"/>
              <a:t>User Goals Tested:</a:t>
            </a:r>
          </a:p>
          <a:p>
            <a:pPr marL="457200" lvl="1" indent="0">
              <a:buNone/>
            </a:pPr>
            <a:r>
              <a:rPr lang="en-US" dirty="0"/>
              <a:t>1. Find the page that shows hours and location of a store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04EC1-7B19-4601-ABC6-4B2EFF5809F4}"/>
              </a:ext>
            </a:extLst>
          </p:cNvPr>
          <p:cNvSpPr txBox="1"/>
          <p:nvPr/>
        </p:nvSpPr>
        <p:spPr>
          <a:xfrm>
            <a:off x="4755887" y="192603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Order a special request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3461B-1E4A-4CD2-BBE5-200B0B265B95}"/>
              </a:ext>
            </a:extLst>
          </p:cNvPr>
          <p:cNvSpPr txBox="1"/>
          <p:nvPr/>
        </p:nvSpPr>
        <p:spPr>
          <a:xfrm>
            <a:off x="8216376" y="1893906"/>
            <a:ext cx="3392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dirty="0"/>
              <a:t>3. Find more information about the candy shop’s events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BA0F6-087A-4554-8CAF-F687CD28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29" y="3135099"/>
            <a:ext cx="295275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44363-6C30-48F3-A3AE-46547781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66" y="2648638"/>
            <a:ext cx="3523113" cy="3274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FAEEA4-3C97-4025-A79C-A3CCDCE38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318" y="5401973"/>
            <a:ext cx="2562225" cy="74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FB5D8B-07D7-483C-AFED-62F4125F2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792" y="2926340"/>
            <a:ext cx="3343275" cy="2228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60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9EC2-283E-417D-976C-9AD2573E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</a:t>
            </a:r>
            <a:br>
              <a:rPr lang="en-US" dirty="0"/>
            </a:br>
            <a:r>
              <a:rPr lang="en-US" dirty="0"/>
              <a:t>	Other findings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2BBE5-3FC1-403C-962A-925AF382B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9451" y="2343150"/>
            <a:ext cx="3992308" cy="3813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AAD59-D570-4184-BA45-D9D865D9D068}"/>
              </a:ext>
            </a:extLst>
          </p:cNvPr>
          <p:cNvSpPr txBox="1"/>
          <p:nvPr/>
        </p:nvSpPr>
        <p:spPr>
          <a:xfrm>
            <a:off x="374320" y="2086401"/>
            <a:ext cx="4264356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</a:pPr>
            <a:r>
              <a:rPr lang="en-US" sz="2000" b="1" dirty="0"/>
              <a:t>Usability and Accessibility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Inconsistent font use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Some text is really big or super small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Too many different font colors</a:t>
            </a:r>
          </a:p>
          <a:p>
            <a:pPr marL="285750" indent="-285750">
              <a:lnSpc>
                <a:spcPct val="15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Links not formatted correctly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8182E-2F7D-4513-9D92-1F570521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409" y="2730698"/>
            <a:ext cx="2667000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687CD-ADBB-4356-8A4F-2AC260231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84" y="4209344"/>
            <a:ext cx="2457450" cy="61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735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6737-5E57-44E5-A488-DF7F1C45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</a:t>
            </a:r>
            <a:br>
              <a:rPr lang="en-US" dirty="0"/>
            </a:br>
            <a:r>
              <a:rPr lang="en-US" dirty="0"/>
              <a:t>	Other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7D9FD-2C33-42B1-8D26-586B9AE82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2014818"/>
            <a:ext cx="4687888" cy="4195481"/>
          </a:xfrm>
        </p:spPr>
        <p:txBody>
          <a:bodyPr>
            <a:normAutofit/>
          </a:bodyPr>
          <a:lstStyle/>
          <a:p>
            <a:pPr marL="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r>
              <a:rPr lang="en-US" b="1" dirty="0"/>
              <a:t>Design/Layout &amp; Images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Poor structured layout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Content and images on random places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Inefficient use of space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Mobile/tablet version is same as desktop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Anderson’s image breaks sometimes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/>
              <a:t>Disorderly chocolate menu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279C603-48DF-4C31-A98F-1C99EF98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22" y="1257299"/>
            <a:ext cx="6406167" cy="53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FB858E-6AC2-4F04-876F-5353C101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26" y="226359"/>
            <a:ext cx="5593542" cy="64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D72-475C-426A-AB0C-E8459830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II</a:t>
            </a:r>
            <a:br>
              <a:rPr lang="en-US" dirty="0"/>
            </a:br>
            <a:r>
              <a:rPr lang="en-US" dirty="0"/>
              <a:t>Redesign &amp;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53A1E-F30B-4A95-B082-739B21764754}"/>
              </a:ext>
            </a:extLst>
          </p:cNvPr>
          <p:cNvSpPr txBox="1"/>
          <p:nvPr/>
        </p:nvSpPr>
        <p:spPr>
          <a:xfrm>
            <a:off x="980282" y="2556897"/>
            <a:ext cx="5019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Improved overall design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sz="2400" dirty="0"/>
              <a:t>	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Layout structure is organized 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Links are properly formatted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Images work and don’t break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A8461-BA63-472E-8290-AE366294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96" y="1853248"/>
            <a:ext cx="4340872" cy="46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52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125A5-3209-48F7-BFA9-91B5286A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and Testing – Phase II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E71F9-DD98-4666-B63C-2CBAC340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6" y="1481772"/>
            <a:ext cx="5438572" cy="484282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A83FB6-89A3-46A2-A030-E8394CC9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4" y="1481772"/>
            <a:ext cx="6005237" cy="48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77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446</TotalTime>
  <Words>249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Wingdings</vt:lpstr>
      <vt:lpstr>Wingdings 3</vt:lpstr>
      <vt:lpstr>Ion</vt:lpstr>
      <vt:lpstr>Usability Testing  &amp; Prototyping  Final Project</vt:lpstr>
      <vt:lpstr>Usability and Testing – Anderson’s Candy Shop</vt:lpstr>
      <vt:lpstr>PowerPoint Presentation</vt:lpstr>
      <vt:lpstr>Usability and Testing – Phase I</vt:lpstr>
      <vt:lpstr>Usability and Testing – Phase I  Other findings</vt:lpstr>
      <vt:lpstr>Usability and Testing – Phase I  Other findings</vt:lpstr>
      <vt:lpstr>PowerPoint Presentation</vt:lpstr>
      <vt:lpstr>Usability and Testing – Phase II Redesign &amp; Development</vt:lpstr>
      <vt:lpstr>Usability and Testing – Phase II </vt:lpstr>
      <vt:lpstr>PowerPoint Presentation</vt:lpstr>
      <vt:lpstr>Usability and Testing – Phase II</vt:lpstr>
      <vt:lpstr>Usability and Testing – Phase II</vt:lpstr>
      <vt:lpstr>PowerPoint Presentation</vt:lpstr>
      <vt:lpstr>Usability and Testing – Phase II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L</dc:creator>
  <cp:lastModifiedBy>G L</cp:lastModifiedBy>
  <cp:revision>81</cp:revision>
  <dcterms:created xsi:type="dcterms:W3CDTF">2020-12-19T20:47:26Z</dcterms:created>
  <dcterms:modified xsi:type="dcterms:W3CDTF">2020-12-20T04:13:46Z</dcterms:modified>
</cp:coreProperties>
</file>